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KG Primary Penmanship" charset="1" panose="02000506000000020003"/>
      <p:regular r:id="rId19"/>
    </p:embeddedFont>
    <p:embeddedFont>
      <p:font typeface="Open Sans" charset="1" panose="020B0606030504020204"/>
      <p:regular r:id="rId20"/>
    </p:embeddedFont>
    <p:embeddedFont>
      <p:font typeface="HK Grotesk" charset="1" panose="00000500000000000000"/>
      <p:regular r:id="rId21"/>
    </p:embeddedFont>
    <p:embeddedFont>
      <p:font typeface="Open Sans Bold" charset="1" panose="020B0806030504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0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2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794692"/>
            <a:ext cx="18288000" cy="5198665"/>
          </a:xfrm>
          <a:custGeom>
            <a:avLst/>
            <a:gdLst/>
            <a:ahLst/>
            <a:cxnLst/>
            <a:rect r="r" b="b" t="t" l="l"/>
            <a:pathLst>
              <a:path h="5198665" w="18288000">
                <a:moveTo>
                  <a:pt x="0" y="0"/>
                </a:moveTo>
                <a:lnTo>
                  <a:pt x="18288000" y="0"/>
                </a:lnTo>
                <a:lnTo>
                  <a:pt x="18288000" y="5198664"/>
                </a:lnTo>
                <a:lnTo>
                  <a:pt x="0" y="5198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00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42129"/>
            <a:ext cx="3160196" cy="3104892"/>
          </a:xfrm>
          <a:custGeom>
            <a:avLst/>
            <a:gdLst/>
            <a:ahLst/>
            <a:cxnLst/>
            <a:rect r="r" b="b" t="t" l="l"/>
            <a:pathLst>
              <a:path h="3104892" w="3160196">
                <a:moveTo>
                  <a:pt x="0" y="0"/>
                </a:moveTo>
                <a:lnTo>
                  <a:pt x="3160196" y="0"/>
                </a:lnTo>
                <a:lnTo>
                  <a:pt x="3160196" y="3104892"/>
                </a:lnTo>
                <a:lnTo>
                  <a:pt x="0" y="3104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03622" y="1028700"/>
            <a:ext cx="2455678" cy="3118321"/>
          </a:xfrm>
          <a:custGeom>
            <a:avLst/>
            <a:gdLst/>
            <a:ahLst/>
            <a:cxnLst/>
            <a:rect r="r" b="b" t="t" l="l"/>
            <a:pathLst>
              <a:path h="3118321" w="2455678">
                <a:moveTo>
                  <a:pt x="0" y="0"/>
                </a:moveTo>
                <a:lnTo>
                  <a:pt x="2455678" y="0"/>
                </a:lnTo>
                <a:lnTo>
                  <a:pt x="2455678" y="3118321"/>
                </a:lnTo>
                <a:lnTo>
                  <a:pt x="0" y="3118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19175"/>
            <a:ext cx="16230600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00"/>
              </a:lnSpc>
              <a:spcBef>
                <a:spcPct val="0"/>
              </a:spcBef>
            </a:pPr>
            <a:r>
              <a:rPr lang="en-US" sz="18000">
                <a:solidFill>
                  <a:srgbClr val="5B4F4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PETMATCH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5033" y="4819967"/>
            <a:ext cx="170554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B4F47"/>
                </a:solidFill>
                <a:latin typeface="Open Sans"/>
                <a:ea typeface="Open Sans"/>
                <a:cs typeface="Open Sans"/>
                <a:sym typeface="Open Sans"/>
              </a:rPr>
              <a:t>Por: Matias Fontalba -Jose Peñaloza -Francisca Ramirez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2204"/>
            <a:ext cx="16230600" cy="8236096"/>
            <a:chOff x="0" y="0"/>
            <a:chExt cx="4274726" cy="21691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9177"/>
            </a:xfrm>
            <a:custGeom>
              <a:avLst/>
              <a:gdLst/>
              <a:ahLst/>
              <a:cxnLst/>
              <a:rect r="r" b="b" t="t" l="l"/>
              <a:pathLst>
                <a:path h="216917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9177"/>
                  </a:lnTo>
                  <a:lnTo>
                    <a:pt x="0" y="21691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B4F4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274726" cy="2245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94943" y="1531427"/>
            <a:ext cx="1607129" cy="1376104"/>
          </a:xfrm>
          <a:custGeom>
            <a:avLst/>
            <a:gdLst/>
            <a:ahLst/>
            <a:cxnLst/>
            <a:rect r="r" b="b" t="t" l="l"/>
            <a:pathLst>
              <a:path h="1376104" w="1607129">
                <a:moveTo>
                  <a:pt x="0" y="0"/>
                </a:moveTo>
                <a:lnTo>
                  <a:pt x="1607128" y="0"/>
                </a:lnTo>
                <a:lnTo>
                  <a:pt x="1607128" y="1376104"/>
                </a:lnTo>
                <a:lnTo>
                  <a:pt x="0" y="1376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88630" y="1089970"/>
            <a:ext cx="4152584" cy="8063271"/>
          </a:xfrm>
          <a:custGeom>
            <a:avLst/>
            <a:gdLst/>
            <a:ahLst/>
            <a:cxnLst/>
            <a:rect r="r" b="b" t="t" l="l"/>
            <a:pathLst>
              <a:path h="8063271" w="4152584">
                <a:moveTo>
                  <a:pt x="0" y="0"/>
                </a:moveTo>
                <a:lnTo>
                  <a:pt x="4152585" y="0"/>
                </a:lnTo>
                <a:lnTo>
                  <a:pt x="4152585" y="8063270"/>
                </a:lnTo>
                <a:lnTo>
                  <a:pt x="0" y="8063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87237" y="1111865"/>
            <a:ext cx="4152584" cy="8063271"/>
          </a:xfrm>
          <a:custGeom>
            <a:avLst/>
            <a:gdLst/>
            <a:ahLst/>
            <a:cxnLst/>
            <a:rect r="r" b="b" t="t" l="l"/>
            <a:pathLst>
              <a:path h="8063271" w="4152584">
                <a:moveTo>
                  <a:pt x="0" y="0"/>
                </a:moveTo>
                <a:lnTo>
                  <a:pt x="4152584" y="0"/>
                </a:lnTo>
                <a:lnTo>
                  <a:pt x="4152584" y="8063270"/>
                </a:lnTo>
                <a:lnTo>
                  <a:pt x="0" y="8063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4312999"/>
            <a:ext cx="515167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TOMAR SERVICIO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39821" y="4630433"/>
            <a:ext cx="34791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HISTORIAL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2204"/>
            <a:ext cx="16230600" cy="8236096"/>
            <a:chOff x="0" y="0"/>
            <a:chExt cx="4274726" cy="21691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9177"/>
            </a:xfrm>
            <a:custGeom>
              <a:avLst/>
              <a:gdLst/>
              <a:ahLst/>
              <a:cxnLst/>
              <a:rect r="r" b="b" t="t" l="l"/>
              <a:pathLst>
                <a:path h="216917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9177"/>
                  </a:lnTo>
                  <a:lnTo>
                    <a:pt x="0" y="21691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B4F4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274726" cy="2245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94943" y="1531427"/>
            <a:ext cx="1607129" cy="1376104"/>
          </a:xfrm>
          <a:custGeom>
            <a:avLst/>
            <a:gdLst/>
            <a:ahLst/>
            <a:cxnLst/>
            <a:rect r="r" b="b" t="t" l="l"/>
            <a:pathLst>
              <a:path h="1376104" w="1607129">
                <a:moveTo>
                  <a:pt x="0" y="0"/>
                </a:moveTo>
                <a:lnTo>
                  <a:pt x="1607128" y="0"/>
                </a:lnTo>
                <a:lnTo>
                  <a:pt x="1607128" y="1376104"/>
                </a:lnTo>
                <a:lnTo>
                  <a:pt x="0" y="1376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07332" y="1095375"/>
            <a:ext cx="4087032" cy="7935984"/>
          </a:xfrm>
          <a:custGeom>
            <a:avLst/>
            <a:gdLst/>
            <a:ahLst/>
            <a:cxnLst/>
            <a:rect r="r" b="b" t="t" l="l"/>
            <a:pathLst>
              <a:path h="7935984" w="4087032">
                <a:moveTo>
                  <a:pt x="0" y="0"/>
                </a:moveTo>
                <a:lnTo>
                  <a:pt x="4087032" y="0"/>
                </a:lnTo>
                <a:lnTo>
                  <a:pt x="4087032" y="7935984"/>
                </a:lnTo>
                <a:lnTo>
                  <a:pt x="0" y="7935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57409" y="1095375"/>
            <a:ext cx="4089795" cy="7941350"/>
          </a:xfrm>
          <a:custGeom>
            <a:avLst/>
            <a:gdLst/>
            <a:ahLst/>
            <a:cxnLst/>
            <a:rect r="r" b="b" t="t" l="l"/>
            <a:pathLst>
              <a:path h="7941350" w="4089795">
                <a:moveTo>
                  <a:pt x="0" y="0"/>
                </a:moveTo>
                <a:lnTo>
                  <a:pt x="4089796" y="0"/>
                </a:lnTo>
                <a:lnTo>
                  <a:pt x="4089796" y="7941350"/>
                </a:lnTo>
                <a:lnTo>
                  <a:pt x="0" y="7941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98507" y="4190365"/>
            <a:ext cx="3298775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REALIZAR </a:t>
            </a:r>
          </a:p>
          <a:p>
            <a:pPr algn="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94364" y="4190365"/>
            <a:ext cx="361101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FINALIZAR 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253157" cy="10287000"/>
            <a:chOff x="0" y="0"/>
            <a:chExt cx="9670876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6512" t="0" r="26512" b="0"/>
            <a:stretch>
              <a:fillRect/>
            </a:stretch>
          </p:blipFill>
          <p:spPr>
            <a:xfrm flipH="false" flipV="false">
              <a:off x="0" y="0"/>
              <a:ext cx="9670876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29513" y="230781"/>
            <a:ext cx="1798373" cy="1400483"/>
          </a:xfrm>
          <a:custGeom>
            <a:avLst/>
            <a:gdLst/>
            <a:ahLst/>
            <a:cxnLst/>
            <a:rect r="r" b="b" t="t" l="l"/>
            <a:pathLst>
              <a:path h="1400483" w="1798373">
                <a:moveTo>
                  <a:pt x="0" y="0"/>
                </a:moveTo>
                <a:lnTo>
                  <a:pt x="1798374" y="0"/>
                </a:lnTo>
                <a:lnTo>
                  <a:pt x="1798374" y="1400483"/>
                </a:lnTo>
                <a:lnTo>
                  <a:pt x="0" y="1400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53157" y="0"/>
            <a:ext cx="10719703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5B4F4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Planificación del Proyecto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466841" y="2610202"/>
            <a:ext cx="10506018" cy="7433869"/>
          </a:xfrm>
          <a:custGeom>
            <a:avLst/>
            <a:gdLst/>
            <a:ahLst/>
            <a:cxnLst/>
            <a:rect r="r" b="b" t="t" l="l"/>
            <a:pathLst>
              <a:path h="7433869" w="10506018">
                <a:moveTo>
                  <a:pt x="0" y="0"/>
                </a:moveTo>
                <a:lnTo>
                  <a:pt x="10506018" y="0"/>
                </a:lnTo>
                <a:lnTo>
                  <a:pt x="10506018" y="7433869"/>
                </a:lnTo>
                <a:lnTo>
                  <a:pt x="0" y="743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1" t="-9485" r="-3191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760720"/>
            <a:ext cx="18288000" cy="4526280"/>
          </a:xfrm>
          <a:custGeom>
            <a:avLst/>
            <a:gdLst/>
            <a:ahLst/>
            <a:cxnLst/>
            <a:rect r="r" b="b" t="t" l="l"/>
            <a:pathLst>
              <a:path h="4526280" w="18288000">
                <a:moveTo>
                  <a:pt x="0" y="0"/>
                </a:moveTo>
                <a:lnTo>
                  <a:pt x="18288000" y="0"/>
                </a:lnTo>
                <a:lnTo>
                  <a:pt x="18288000" y="4526280"/>
                </a:lnTo>
                <a:lnTo>
                  <a:pt x="0" y="4526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1525" y="3298168"/>
            <a:ext cx="16744950" cy="246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196"/>
              </a:lnSpc>
              <a:spcBef>
                <a:spcPct val="0"/>
              </a:spcBef>
            </a:pPr>
            <a:r>
              <a:rPr lang="en-US" b="true" sz="14426" u="none">
                <a:solidFill>
                  <a:srgbClr val="5B4F4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¡Muchas gracias!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042129"/>
            <a:ext cx="2476146" cy="2432814"/>
          </a:xfrm>
          <a:custGeom>
            <a:avLst/>
            <a:gdLst/>
            <a:ahLst/>
            <a:cxnLst/>
            <a:rect r="r" b="b" t="t" l="l"/>
            <a:pathLst>
              <a:path h="2432814" w="2476146">
                <a:moveTo>
                  <a:pt x="0" y="0"/>
                </a:moveTo>
                <a:lnTo>
                  <a:pt x="2476146" y="0"/>
                </a:lnTo>
                <a:lnTo>
                  <a:pt x="2476146" y="2432814"/>
                </a:lnTo>
                <a:lnTo>
                  <a:pt x="0" y="2432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58597" y="1028700"/>
            <a:ext cx="2100703" cy="2667559"/>
          </a:xfrm>
          <a:custGeom>
            <a:avLst/>
            <a:gdLst/>
            <a:ahLst/>
            <a:cxnLst/>
            <a:rect r="r" b="b" t="t" l="l"/>
            <a:pathLst>
              <a:path h="2667559" w="2100703">
                <a:moveTo>
                  <a:pt x="0" y="0"/>
                </a:moveTo>
                <a:lnTo>
                  <a:pt x="2100703" y="0"/>
                </a:lnTo>
                <a:lnTo>
                  <a:pt x="2100703" y="2667559"/>
                </a:lnTo>
                <a:lnTo>
                  <a:pt x="0" y="2667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53393" y="1594433"/>
            <a:ext cx="10091483" cy="6778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9"/>
              </a:lnSpc>
            </a:pPr>
            <a:r>
              <a:rPr lang="en-US" sz="3874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Los dueños de mascotas enfrentan dificultades para dedicar el tiempo necesario al cuidado y paseo de sus mascotas. A esto se suma la falta de confianza y seguridad al delegar esta tarea en personas desconocidas, debido a la ausencia de referencias y mecanismos de validación que garanticen un servicio confiable.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730481" y="1899233"/>
            <a:ext cx="771999" cy="77199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B4F47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091637" y="3130765"/>
            <a:ext cx="2455678" cy="3118321"/>
          </a:xfrm>
          <a:custGeom>
            <a:avLst/>
            <a:gdLst/>
            <a:ahLst/>
            <a:cxnLst/>
            <a:rect r="r" b="b" t="t" l="l"/>
            <a:pathLst>
              <a:path h="3118321" w="2455678">
                <a:moveTo>
                  <a:pt x="0" y="0"/>
                </a:moveTo>
                <a:lnTo>
                  <a:pt x="2455678" y="0"/>
                </a:lnTo>
                <a:lnTo>
                  <a:pt x="2455678" y="3118321"/>
                </a:lnTo>
                <a:lnTo>
                  <a:pt x="0" y="3118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441147" y="20574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8229600" y="0"/>
                </a:moveTo>
                <a:lnTo>
                  <a:pt x="0" y="0"/>
                </a:lnTo>
                <a:lnTo>
                  <a:pt x="0" y="8229600"/>
                </a:lnTo>
                <a:lnTo>
                  <a:pt x="8229600" y="8229600"/>
                </a:lnTo>
                <a:lnTo>
                  <a:pt x="822960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42635" y="7741551"/>
            <a:ext cx="1798373" cy="1400483"/>
          </a:xfrm>
          <a:custGeom>
            <a:avLst/>
            <a:gdLst/>
            <a:ahLst/>
            <a:cxnLst/>
            <a:rect r="r" b="b" t="t" l="l"/>
            <a:pathLst>
              <a:path h="1400483" w="1798373">
                <a:moveTo>
                  <a:pt x="0" y="0"/>
                </a:moveTo>
                <a:lnTo>
                  <a:pt x="1798373" y="0"/>
                </a:lnTo>
                <a:lnTo>
                  <a:pt x="1798373" y="1400484"/>
                </a:lnTo>
                <a:lnTo>
                  <a:pt x="0" y="1400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2873" y="419100"/>
            <a:ext cx="5257529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5B4F4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8539" y="1028700"/>
            <a:ext cx="16230600" cy="8236096"/>
            <a:chOff x="0" y="0"/>
            <a:chExt cx="4274726" cy="21691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9177"/>
            </a:xfrm>
            <a:custGeom>
              <a:avLst/>
              <a:gdLst/>
              <a:ahLst/>
              <a:cxnLst/>
              <a:rect r="r" b="b" t="t" l="l"/>
              <a:pathLst>
                <a:path h="216917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9177"/>
                  </a:lnTo>
                  <a:lnTo>
                    <a:pt x="0" y="21691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B4F4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274726" cy="2245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7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783839" y="1915616"/>
            <a:ext cx="7322748" cy="737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sz="367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Mediante una </a:t>
            </a:r>
            <a:r>
              <a:rPr lang="en-US" sz="367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aplicación móvil  conectar a dueños de mascotas con paseadores validados y seguros, donde puedan agendar paseos, pagar en línea y tener confianza de que sus mascotas estarán bien cuidadas.</a:t>
            </a:r>
          </a:p>
          <a:p>
            <a:pPr algn="l">
              <a:lnSpc>
                <a:spcPts val="7350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7788453" y="2191841"/>
            <a:ext cx="771999" cy="771999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B4F47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832322" y="7055944"/>
            <a:ext cx="2455678" cy="3118321"/>
          </a:xfrm>
          <a:custGeom>
            <a:avLst/>
            <a:gdLst/>
            <a:ahLst/>
            <a:cxnLst/>
            <a:rect r="r" b="b" t="t" l="l"/>
            <a:pathLst>
              <a:path h="3118321" w="2455678">
                <a:moveTo>
                  <a:pt x="0" y="0"/>
                </a:moveTo>
                <a:lnTo>
                  <a:pt x="2455678" y="0"/>
                </a:lnTo>
                <a:lnTo>
                  <a:pt x="2455678" y="3118321"/>
                </a:lnTo>
                <a:lnTo>
                  <a:pt x="0" y="3118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330852" y="10287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8229600" y="0"/>
                </a:moveTo>
                <a:lnTo>
                  <a:pt x="0" y="0"/>
                </a:lnTo>
                <a:lnTo>
                  <a:pt x="0" y="8229600"/>
                </a:lnTo>
                <a:lnTo>
                  <a:pt x="8229600" y="8229600"/>
                </a:lnTo>
                <a:lnTo>
                  <a:pt x="822960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14168" y="8650158"/>
            <a:ext cx="7315200" cy="346623"/>
          </a:xfrm>
          <a:custGeom>
            <a:avLst/>
            <a:gdLst/>
            <a:ahLst/>
            <a:cxnLst/>
            <a:rect r="r" b="b" t="t" l="l"/>
            <a:pathLst>
              <a:path h="346623" w="7315200">
                <a:moveTo>
                  <a:pt x="0" y="0"/>
                </a:moveTo>
                <a:lnTo>
                  <a:pt x="7315200" y="0"/>
                </a:lnTo>
                <a:lnTo>
                  <a:pt x="7315200" y="346624"/>
                </a:lnTo>
                <a:lnTo>
                  <a:pt x="0" y="346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142635" y="7741551"/>
            <a:ext cx="1798373" cy="1400483"/>
          </a:xfrm>
          <a:custGeom>
            <a:avLst/>
            <a:gdLst/>
            <a:ahLst/>
            <a:cxnLst/>
            <a:rect r="r" b="b" t="t" l="l"/>
            <a:pathLst>
              <a:path h="1400483" w="1798373">
                <a:moveTo>
                  <a:pt x="0" y="0"/>
                </a:moveTo>
                <a:lnTo>
                  <a:pt x="1798373" y="0"/>
                </a:lnTo>
                <a:lnTo>
                  <a:pt x="1798373" y="1400484"/>
                </a:lnTo>
                <a:lnTo>
                  <a:pt x="0" y="1400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946742" y="3505200"/>
            <a:ext cx="5257529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5B4F4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802" y="13236"/>
            <a:ext cx="1798373" cy="1400483"/>
          </a:xfrm>
          <a:custGeom>
            <a:avLst/>
            <a:gdLst/>
            <a:ahLst/>
            <a:cxnLst/>
            <a:rect r="r" b="b" t="t" l="l"/>
            <a:pathLst>
              <a:path h="1400483" w="1798373">
                <a:moveTo>
                  <a:pt x="0" y="0"/>
                </a:moveTo>
                <a:lnTo>
                  <a:pt x="1798373" y="0"/>
                </a:lnTo>
                <a:lnTo>
                  <a:pt x="1798373" y="1400483"/>
                </a:lnTo>
                <a:lnTo>
                  <a:pt x="0" y="14004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98714"/>
            <a:ext cx="1623060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5B4F4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Tecnologías a Ocupar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005871" y="-138727"/>
            <a:ext cx="3160196" cy="3104892"/>
          </a:xfrm>
          <a:custGeom>
            <a:avLst/>
            <a:gdLst/>
            <a:ahLst/>
            <a:cxnLst/>
            <a:rect r="r" b="b" t="t" l="l"/>
            <a:pathLst>
              <a:path h="3104892" w="3160196">
                <a:moveTo>
                  <a:pt x="0" y="0"/>
                </a:moveTo>
                <a:lnTo>
                  <a:pt x="3160196" y="0"/>
                </a:lnTo>
                <a:lnTo>
                  <a:pt x="3160196" y="3104892"/>
                </a:lnTo>
                <a:lnTo>
                  <a:pt x="0" y="3104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1385" y="1017404"/>
            <a:ext cx="1798373" cy="1400483"/>
          </a:xfrm>
          <a:custGeom>
            <a:avLst/>
            <a:gdLst/>
            <a:ahLst/>
            <a:cxnLst/>
            <a:rect r="r" b="b" t="t" l="l"/>
            <a:pathLst>
              <a:path h="1400483" w="1798373">
                <a:moveTo>
                  <a:pt x="0" y="0"/>
                </a:moveTo>
                <a:lnTo>
                  <a:pt x="1798373" y="0"/>
                </a:lnTo>
                <a:lnTo>
                  <a:pt x="1798373" y="1400483"/>
                </a:lnTo>
                <a:lnTo>
                  <a:pt x="0" y="14004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537650"/>
            <a:ext cx="1912713" cy="1912713"/>
          </a:xfrm>
          <a:custGeom>
            <a:avLst/>
            <a:gdLst/>
            <a:ahLst/>
            <a:cxnLst/>
            <a:rect r="r" b="b" t="t" l="l"/>
            <a:pathLst>
              <a:path h="1912713" w="1912713">
                <a:moveTo>
                  <a:pt x="0" y="0"/>
                </a:moveTo>
                <a:lnTo>
                  <a:pt x="1912713" y="0"/>
                </a:lnTo>
                <a:lnTo>
                  <a:pt x="1912713" y="1912712"/>
                </a:lnTo>
                <a:lnTo>
                  <a:pt x="0" y="19127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3668" y="4985231"/>
            <a:ext cx="2288172" cy="1372903"/>
          </a:xfrm>
          <a:custGeom>
            <a:avLst/>
            <a:gdLst/>
            <a:ahLst/>
            <a:cxnLst/>
            <a:rect r="r" b="b" t="t" l="l"/>
            <a:pathLst>
              <a:path h="1372903" w="2288172">
                <a:moveTo>
                  <a:pt x="0" y="0"/>
                </a:moveTo>
                <a:lnTo>
                  <a:pt x="2288172" y="0"/>
                </a:lnTo>
                <a:lnTo>
                  <a:pt x="2288172" y="1372903"/>
                </a:lnTo>
                <a:lnTo>
                  <a:pt x="0" y="13729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19515" y="4040580"/>
            <a:ext cx="2843100" cy="2843100"/>
          </a:xfrm>
          <a:custGeom>
            <a:avLst/>
            <a:gdLst/>
            <a:ahLst/>
            <a:cxnLst/>
            <a:rect r="r" b="b" t="t" l="l"/>
            <a:pathLst>
              <a:path h="2843100" w="2843100">
                <a:moveTo>
                  <a:pt x="0" y="0"/>
                </a:moveTo>
                <a:lnTo>
                  <a:pt x="2843100" y="0"/>
                </a:lnTo>
                <a:lnTo>
                  <a:pt x="2843100" y="2843100"/>
                </a:lnTo>
                <a:lnTo>
                  <a:pt x="0" y="2843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35091" y="4286620"/>
            <a:ext cx="3578200" cy="2351020"/>
          </a:xfrm>
          <a:custGeom>
            <a:avLst/>
            <a:gdLst/>
            <a:ahLst/>
            <a:cxnLst/>
            <a:rect r="r" b="b" t="t" l="l"/>
            <a:pathLst>
              <a:path h="2351020" w="3578200">
                <a:moveTo>
                  <a:pt x="0" y="0"/>
                </a:moveTo>
                <a:lnTo>
                  <a:pt x="3578201" y="0"/>
                </a:lnTo>
                <a:lnTo>
                  <a:pt x="3578201" y="2351020"/>
                </a:lnTo>
                <a:lnTo>
                  <a:pt x="0" y="23510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55998" y="4250133"/>
            <a:ext cx="2387507" cy="2387507"/>
          </a:xfrm>
          <a:custGeom>
            <a:avLst/>
            <a:gdLst/>
            <a:ahLst/>
            <a:cxnLst/>
            <a:rect r="r" b="b" t="t" l="l"/>
            <a:pathLst>
              <a:path h="2387507" w="2387507">
                <a:moveTo>
                  <a:pt x="0" y="0"/>
                </a:moveTo>
                <a:lnTo>
                  <a:pt x="2387507" y="0"/>
                </a:lnTo>
                <a:lnTo>
                  <a:pt x="2387507" y="2387507"/>
                </a:lnTo>
                <a:lnTo>
                  <a:pt x="0" y="23875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89159" y="7821792"/>
            <a:ext cx="3524133" cy="1723641"/>
          </a:xfrm>
          <a:custGeom>
            <a:avLst/>
            <a:gdLst/>
            <a:ahLst/>
            <a:cxnLst/>
            <a:rect r="r" b="b" t="t" l="l"/>
            <a:pathLst>
              <a:path h="1723641" w="3524133">
                <a:moveTo>
                  <a:pt x="0" y="0"/>
                </a:moveTo>
                <a:lnTo>
                  <a:pt x="3524133" y="0"/>
                </a:lnTo>
                <a:lnTo>
                  <a:pt x="3524133" y="1723642"/>
                </a:lnTo>
                <a:lnTo>
                  <a:pt x="0" y="172364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49039" y="8084201"/>
            <a:ext cx="3913665" cy="1174099"/>
          </a:xfrm>
          <a:custGeom>
            <a:avLst/>
            <a:gdLst/>
            <a:ahLst/>
            <a:cxnLst/>
            <a:rect r="r" b="b" t="t" l="l"/>
            <a:pathLst>
              <a:path h="1174099" w="3913665">
                <a:moveTo>
                  <a:pt x="0" y="0"/>
                </a:moveTo>
                <a:lnTo>
                  <a:pt x="3913664" y="0"/>
                </a:lnTo>
                <a:lnTo>
                  <a:pt x="3913664" y="1174099"/>
                </a:lnTo>
                <a:lnTo>
                  <a:pt x="0" y="117409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211503" y="2926161"/>
            <a:ext cx="4076497" cy="89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9"/>
              </a:lnSpc>
            </a:pPr>
            <a:r>
              <a:rPr lang="en-US" sz="3874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Pasarela de pago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4893" y="2926161"/>
            <a:ext cx="1545721" cy="89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9"/>
              </a:lnSpc>
            </a:pPr>
            <a:r>
              <a:rPr lang="en-US" sz="3874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Cloud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19515" y="2926161"/>
            <a:ext cx="3334821" cy="89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9"/>
              </a:lnSpc>
            </a:pPr>
            <a:r>
              <a:rPr lang="en-US" sz="3874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Base De Datos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59236" y="2926161"/>
            <a:ext cx="4529910" cy="892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9"/>
              </a:lnSpc>
            </a:pPr>
            <a:r>
              <a:rPr lang="en-US" sz="3874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Aplicación FullStack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32322" y="7168679"/>
            <a:ext cx="2455678" cy="3118321"/>
          </a:xfrm>
          <a:custGeom>
            <a:avLst/>
            <a:gdLst/>
            <a:ahLst/>
            <a:cxnLst/>
            <a:rect r="r" b="b" t="t" l="l"/>
            <a:pathLst>
              <a:path h="3118321" w="2455678">
                <a:moveTo>
                  <a:pt x="0" y="0"/>
                </a:moveTo>
                <a:lnTo>
                  <a:pt x="2455678" y="0"/>
                </a:lnTo>
                <a:lnTo>
                  <a:pt x="2455678" y="3118321"/>
                </a:lnTo>
                <a:lnTo>
                  <a:pt x="0" y="3118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1688767"/>
            <a:ext cx="7315200" cy="346623"/>
          </a:xfrm>
          <a:custGeom>
            <a:avLst/>
            <a:gdLst/>
            <a:ahLst/>
            <a:cxnLst/>
            <a:rect r="r" b="b" t="t" l="l"/>
            <a:pathLst>
              <a:path h="346623" w="7315200">
                <a:moveTo>
                  <a:pt x="0" y="0"/>
                </a:moveTo>
                <a:lnTo>
                  <a:pt x="7315200" y="0"/>
                </a:lnTo>
                <a:lnTo>
                  <a:pt x="7315200" y="346624"/>
                </a:lnTo>
                <a:lnTo>
                  <a:pt x="0" y="346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0325" y="8727839"/>
            <a:ext cx="1533088" cy="1215321"/>
          </a:xfrm>
          <a:custGeom>
            <a:avLst/>
            <a:gdLst/>
            <a:ahLst/>
            <a:cxnLst/>
            <a:rect r="r" b="b" t="t" l="l"/>
            <a:pathLst>
              <a:path h="1215321" w="1533088">
                <a:moveTo>
                  <a:pt x="0" y="0"/>
                </a:moveTo>
                <a:lnTo>
                  <a:pt x="1533088" y="0"/>
                </a:lnTo>
                <a:lnTo>
                  <a:pt x="1533088" y="1215321"/>
                </a:lnTo>
                <a:lnTo>
                  <a:pt x="0" y="12153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513" y="230781"/>
            <a:ext cx="1798373" cy="1400483"/>
          </a:xfrm>
          <a:custGeom>
            <a:avLst/>
            <a:gdLst/>
            <a:ahLst/>
            <a:cxnLst/>
            <a:rect r="r" b="b" t="t" l="l"/>
            <a:pathLst>
              <a:path h="1400483" w="1798373">
                <a:moveTo>
                  <a:pt x="0" y="0"/>
                </a:moveTo>
                <a:lnTo>
                  <a:pt x="1798374" y="0"/>
                </a:lnTo>
                <a:lnTo>
                  <a:pt x="1798374" y="1400483"/>
                </a:lnTo>
                <a:lnTo>
                  <a:pt x="0" y="1400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31314" y="2292893"/>
            <a:ext cx="10625372" cy="7650268"/>
          </a:xfrm>
          <a:custGeom>
            <a:avLst/>
            <a:gdLst/>
            <a:ahLst/>
            <a:cxnLst/>
            <a:rect r="r" b="b" t="t" l="l"/>
            <a:pathLst>
              <a:path h="7650268" w="10625372">
                <a:moveTo>
                  <a:pt x="0" y="0"/>
                </a:moveTo>
                <a:lnTo>
                  <a:pt x="10625372" y="0"/>
                </a:lnTo>
                <a:lnTo>
                  <a:pt x="10625372" y="7650267"/>
                </a:lnTo>
                <a:lnTo>
                  <a:pt x="0" y="76502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45651" y="317134"/>
            <a:ext cx="6596699" cy="1219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5B4F4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Arquitectura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555" t="0" r="21555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true" flipV="false" rot="0">
            <a:off x="0" y="7168679"/>
            <a:ext cx="2455678" cy="3118321"/>
          </a:xfrm>
          <a:custGeom>
            <a:avLst/>
            <a:gdLst/>
            <a:ahLst/>
            <a:cxnLst/>
            <a:rect r="r" b="b" t="t" l="l"/>
            <a:pathLst>
              <a:path h="3118321" w="2455678">
                <a:moveTo>
                  <a:pt x="2455678" y="0"/>
                </a:moveTo>
                <a:lnTo>
                  <a:pt x="0" y="0"/>
                </a:lnTo>
                <a:lnTo>
                  <a:pt x="0" y="3118321"/>
                </a:lnTo>
                <a:lnTo>
                  <a:pt x="2455678" y="3118321"/>
                </a:lnTo>
                <a:lnTo>
                  <a:pt x="24556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3492" y="2650984"/>
            <a:ext cx="7315200" cy="346623"/>
          </a:xfrm>
          <a:custGeom>
            <a:avLst/>
            <a:gdLst/>
            <a:ahLst/>
            <a:cxnLst/>
            <a:rect r="r" b="b" t="t" l="l"/>
            <a:pathLst>
              <a:path h="346623" w="7315200">
                <a:moveTo>
                  <a:pt x="0" y="0"/>
                </a:moveTo>
                <a:lnTo>
                  <a:pt x="7315200" y="0"/>
                </a:lnTo>
                <a:lnTo>
                  <a:pt x="7315200" y="346624"/>
                </a:lnTo>
                <a:lnTo>
                  <a:pt x="0" y="346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13861" y="8256366"/>
            <a:ext cx="1860279" cy="2030634"/>
          </a:xfrm>
          <a:custGeom>
            <a:avLst/>
            <a:gdLst/>
            <a:ahLst/>
            <a:cxnLst/>
            <a:rect r="r" b="b" t="t" l="l"/>
            <a:pathLst>
              <a:path h="2030634" w="1860279">
                <a:moveTo>
                  <a:pt x="0" y="0"/>
                </a:moveTo>
                <a:lnTo>
                  <a:pt x="1860278" y="0"/>
                </a:lnTo>
                <a:lnTo>
                  <a:pt x="1860278" y="2030634"/>
                </a:lnTo>
                <a:lnTo>
                  <a:pt x="0" y="20306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6122" y="1028700"/>
            <a:ext cx="5532090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19"/>
              </a:lnSpc>
              <a:spcBef>
                <a:spcPct val="0"/>
              </a:spcBef>
            </a:pPr>
            <a:r>
              <a:rPr lang="en-US" b="true" sz="8599">
                <a:solidFill>
                  <a:srgbClr val="5B4F4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Mockups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2204"/>
            <a:ext cx="16230600" cy="8236096"/>
            <a:chOff x="0" y="0"/>
            <a:chExt cx="4274726" cy="21691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9177"/>
            </a:xfrm>
            <a:custGeom>
              <a:avLst/>
              <a:gdLst/>
              <a:ahLst/>
              <a:cxnLst/>
              <a:rect r="r" b="b" t="t" l="l"/>
              <a:pathLst>
                <a:path h="216917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9177"/>
                  </a:lnTo>
                  <a:lnTo>
                    <a:pt x="0" y="21691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B4F4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274726" cy="2245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94943" y="1531427"/>
            <a:ext cx="1607129" cy="1376104"/>
          </a:xfrm>
          <a:custGeom>
            <a:avLst/>
            <a:gdLst/>
            <a:ahLst/>
            <a:cxnLst/>
            <a:rect r="r" b="b" t="t" l="l"/>
            <a:pathLst>
              <a:path h="1376104" w="1607129">
                <a:moveTo>
                  <a:pt x="0" y="0"/>
                </a:moveTo>
                <a:lnTo>
                  <a:pt x="1607128" y="0"/>
                </a:lnTo>
                <a:lnTo>
                  <a:pt x="1607128" y="1376104"/>
                </a:lnTo>
                <a:lnTo>
                  <a:pt x="0" y="1376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06791" y="1172307"/>
            <a:ext cx="4075501" cy="7935891"/>
          </a:xfrm>
          <a:custGeom>
            <a:avLst/>
            <a:gdLst/>
            <a:ahLst/>
            <a:cxnLst/>
            <a:rect r="r" b="b" t="t" l="l"/>
            <a:pathLst>
              <a:path h="7935891" w="4075501">
                <a:moveTo>
                  <a:pt x="0" y="0"/>
                </a:moveTo>
                <a:lnTo>
                  <a:pt x="4075501" y="0"/>
                </a:lnTo>
                <a:lnTo>
                  <a:pt x="4075501" y="7935890"/>
                </a:lnTo>
                <a:lnTo>
                  <a:pt x="0" y="7935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8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12972" y="1172307"/>
            <a:ext cx="4085247" cy="7932519"/>
          </a:xfrm>
          <a:custGeom>
            <a:avLst/>
            <a:gdLst/>
            <a:ahLst/>
            <a:cxnLst/>
            <a:rect r="r" b="b" t="t" l="l"/>
            <a:pathLst>
              <a:path h="7932519" w="4085247">
                <a:moveTo>
                  <a:pt x="0" y="0"/>
                </a:moveTo>
                <a:lnTo>
                  <a:pt x="4085248" y="0"/>
                </a:lnTo>
                <a:lnTo>
                  <a:pt x="4085248" y="7932519"/>
                </a:lnTo>
                <a:lnTo>
                  <a:pt x="0" y="79325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02071" y="4491593"/>
            <a:ext cx="213255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LOGIN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74420" y="4491593"/>
            <a:ext cx="321052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REGISTRO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2204"/>
            <a:ext cx="16230600" cy="8236096"/>
            <a:chOff x="0" y="0"/>
            <a:chExt cx="4274726" cy="21691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9177"/>
            </a:xfrm>
            <a:custGeom>
              <a:avLst/>
              <a:gdLst/>
              <a:ahLst/>
              <a:cxnLst/>
              <a:rect r="r" b="b" t="t" l="l"/>
              <a:pathLst>
                <a:path h="216917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9177"/>
                  </a:lnTo>
                  <a:lnTo>
                    <a:pt x="0" y="21691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B4F4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274726" cy="2245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94943" y="1531427"/>
            <a:ext cx="1607129" cy="1376104"/>
          </a:xfrm>
          <a:custGeom>
            <a:avLst/>
            <a:gdLst/>
            <a:ahLst/>
            <a:cxnLst/>
            <a:rect r="r" b="b" t="t" l="l"/>
            <a:pathLst>
              <a:path h="1376104" w="1607129">
                <a:moveTo>
                  <a:pt x="0" y="0"/>
                </a:moveTo>
                <a:lnTo>
                  <a:pt x="1607128" y="0"/>
                </a:lnTo>
                <a:lnTo>
                  <a:pt x="1607128" y="1376104"/>
                </a:lnTo>
                <a:lnTo>
                  <a:pt x="0" y="1376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46528" y="1127435"/>
            <a:ext cx="4136547" cy="8032130"/>
          </a:xfrm>
          <a:custGeom>
            <a:avLst/>
            <a:gdLst/>
            <a:ahLst/>
            <a:cxnLst/>
            <a:rect r="r" b="b" t="t" l="l"/>
            <a:pathLst>
              <a:path h="8032130" w="4136547">
                <a:moveTo>
                  <a:pt x="0" y="0"/>
                </a:moveTo>
                <a:lnTo>
                  <a:pt x="4136547" y="0"/>
                </a:lnTo>
                <a:lnTo>
                  <a:pt x="4136547" y="8032130"/>
                </a:lnTo>
                <a:lnTo>
                  <a:pt x="0" y="8032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50660" y="1124187"/>
            <a:ext cx="4136547" cy="8032130"/>
          </a:xfrm>
          <a:custGeom>
            <a:avLst/>
            <a:gdLst/>
            <a:ahLst/>
            <a:cxnLst/>
            <a:rect r="r" b="b" t="t" l="l"/>
            <a:pathLst>
              <a:path h="8032130" w="4136547">
                <a:moveTo>
                  <a:pt x="0" y="0"/>
                </a:moveTo>
                <a:lnTo>
                  <a:pt x="4136547" y="0"/>
                </a:lnTo>
                <a:lnTo>
                  <a:pt x="4136547" y="8032130"/>
                </a:lnTo>
                <a:lnTo>
                  <a:pt x="0" y="80321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59485" y="4598749"/>
            <a:ext cx="3487043" cy="1341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INICIO</a:t>
            </a:r>
          </a:p>
          <a:p>
            <a:pPr algn="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(PANTALLA PRINCIPAL)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87207" y="4364117"/>
            <a:ext cx="326171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PUBLICAR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2204"/>
            <a:ext cx="16230600" cy="8236096"/>
            <a:chOff x="0" y="0"/>
            <a:chExt cx="4274726" cy="21691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9177"/>
            </a:xfrm>
            <a:custGeom>
              <a:avLst/>
              <a:gdLst/>
              <a:ahLst/>
              <a:cxnLst/>
              <a:rect r="r" b="b" t="t" l="l"/>
              <a:pathLst>
                <a:path h="216917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9177"/>
                  </a:lnTo>
                  <a:lnTo>
                    <a:pt x="0" y="21691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B4F4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274726" cy="2245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94943" y="1531427"/>
            <a:ext cx="1607129" cy="1376104"/>
          </a:xfrm>
          <a:custGeom>
            <a:avLst/>
            <a:gdLst/>
            <a:ahLst/>
            <a:cxnLst/>
            <a:rect r="r" b="b" t="t" l="l"/>
            <a:pathLst>
              <a:path h="1376104" w="1607129">
                <a:moveTo>
                  <a:pt x="0" y="0"/>
                </a:moveTo>
                <a:lnTo>
                  <a:pt x="1607128" y="0"/>
                </a:lnTo>
                <a:lnTo>
                  <a:pt x="1607128" y="1376104"/>
                </a:lnTo>
                <a:lnTo>
                  <a:pt x="0" y="1376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85695" y="1101000"/>
            <a:ext cx="4158305" cy="8074378"/>
          </a:xfrm>
          <a:custGeom>
            <a:avLst/>
            <a:gdLst/>
            <a:ahLst/>
            <a:cxnLst/>
            <a:rect r="r" b="b" t="t" l="l"/>
            <a:pathLst>
              <a:path h="8074378" w="4158305">
                <a:moveTo>
                  <a:pt x="0" y="0"/>
                </a:moveTo>
                <a:lnTo>
                  <a:pt x="4158305" y="0"/>
                </a:lnTo>
                <a:lnTo>
                  <a:pt x="4158305" y="8074378"/>
                </a:lnTo>
                <a:lnTo>
                  <a:pt x="0" y="8074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79326" y="1101000"/>
            <a:ext cx="4158305" cy="8074378"/>
          </a:xfrm>
          <a:custGeom>
            <a:avLst/>
            <a:gdLst/>
            <a:ahLst/>
            <a:cxnLst/>
            <a:rect r="r" b="b" t="t" l="l"/>
            <a:pathLst>
              <a:path h="8074378" w="4158305">
                <a:moveTo>
                  <a:pt x="0" y="0"/>
                </a:moveTo>
                <a:lnTo>
                  <a:pt x="4158305" y="0"/>
                </a:lnTo>
                <a:lnTo>
                  <a:pt x="4158305" y="8074378"/>
                </a:lnTo>
                <a:lnTo>
                  <a:pt x="0" y="8074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94943" y="4312999"/>
            <a:ext cx="3840212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SERVICIO</a:t>
            </a:r>
          </a:p>
          <a:p>
            <a:pPr algn="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PUBLICADO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37631" y="4652327"/>
            <a:ext cx="34791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HISTORIAL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DAGyD8fd3SM</dc:identifier>
  <dcterms:modified xsi:type="dcterms:W3CDTF">2011-08-01T06:04:30Z</dcterms:modified>
  <cp:revision>1</cp:revision>
  <dc:title>Presentación mascotas imágenes reales tonos marrones</dc:title>
</cp:coreProperties>
</file>